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7" r:id="rId4"/>
    <p:sldId id="258" r:id="rId5"/>
    <p:sldId id="259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19422C-11C9-4BD7-95E1-24544F83757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9125A3-96A9-4461-8243-090B38BC087A}">
      <dgm:prSet phldrT="[Text]"/>
      <dgm:spPr/>
      <dgm:t>
        <a:bodyPr/>
        <a:lstStyle/>
        <a:p>
          <a:r>
            <a:rPr lang="en-US" u="sng" dirty="0" smtClean="0"/>
            <a:t>Human Protection</a:t>
          </a:r>
          <a:endParaRPr lang="en-US" u="sng" dirty="0"/>
        </a:p>
      </dgm:t>
    </dgm:pt>
    <dgm:pt modelId="{C69CD361-CE2B-41BF-B519-66403C8F46FC}" type="parTrans" cxnId="{FF97B41D-F93D-4BED-B700-474DC103FF86}">
      <dgm:prSet/>
      <dgm:spPr/>
      <dgm:t>
        <a:bodyPr/>
        <a:lstStyle/>
        <a:p>
          <a:endParaRPr lang="en-US"/>
        </a:p>
      </dgm:t>
    </dgm:pt>
    <dgm:pt modelId="{F039C206-7EE3-4C05-9FD7-357A26E49263}" type="sibTrans" cxnId="{FF97B41D-F93D-4BED-B700-474DC103FF86}">
      <dgm:prSet/>
      <dgm:spPr/>
      <dgm:t>
        <a:bodyPr/>
        <a:lstStyle/>
        <a:p>
          <a:endParaRPr lang="en-US"/>
        </a:p>
      </dgm:t>
    </dgm:pt>
    <dgm:pt modelId="{135895F8-04F5-433C-B7C3-B86E67C12F8F}">
      <dgm:prSet phldrT="[Text]"/>
      <dgm:spPr/>
      <dgm:t>
        <a:bodyPr/>
        <a:lstStyle/>
        <a:p>
          <a:r>
            <a:rPr lang="en-US" dirty="0" smtClean="0"/>
            <a:t>Full access to basic healthcare</a:t>
          </a:r>
          <a:endParaRPr lang="en-US" dirty="0"/>
        </a:p>
      </dgm:t>
    </dgm:pt>
    <dgm:pt modelId="{B060983B-1017-4D3A-9385-A4A4C3574F0E}" type="parTrans" cxnId="{6CA13134-560B-4289-95D8-BFA50CDABE94}">
      <dgm:prSet/>
      <dgm:spPr/>
      <dgm:t>
        <a:bodyPr/>
        <a:lstStyle/>
        <a:p>
          <a:endParaRPr lang="en-US"/>
        </a:p>
      </dgm:t>
    </dgm:pt>
    <dgm:pt modelId="{0D0CC991-5E20-4E6A-9A34-E0738FC3ECDB}" type="sibTrans" cxnId="{6CA13134-560B-4289-95D8-BFA50CDABE94}">
      <dgm:prSet/>
      <dgm:spPr/>
      <dgm:t>
        <a:bodyPr/>
        <a:lstStyle/>
        <a:p>
          <a:endParaRPr lang="en-US"/>
        </a:p>
      </dgm:t>
    </dgm:pt>
    <dgm:pt modelId="{4B6653F9-024D-4C1E-8203-3B11107B5295}">
      <dgm:prSet phldrT="[Text]"/>
      <dgm:spPr/>
      <dgm:t>
        <a:bodyPr/>
        <a:lstStyle/>
        <a:p>
          <a:r>
            <a:rPr lang="en-US" dirty="0" smtClean="0"/>
            <a:t>Housing Allowances</a:t>
          </a:r>
          <a:endParaRPr lang="en-US" dirty="0"/>
        </a:p>
      </dgm:t>
    </dgm:pt>
    <dgm:pt modelId="{4159C2EB-CC84-47A3-96AB-4924E3D575BA}" type="parTrans" cxnId="{BDDD9B76-95E8-4875-969F-B64CD139524D}">
      <dgm:prSet/>
      <dgm:spPr/>
      <dgm:t>
        <a:bodyPr/>
        <a:lstStyle/>
        <a:p>
          <a:endParaRPr lang="en-US"/>
        </a:p>
      </dgm:t>
    </dgm:pt>
    <dgm:pt modelId="{2A81D122-86AE-4FBE-8115-BEEC272F43AA}" type="sibTrans" cxnId="{BDDD9B76-95E8-4875-969F-B64CD139524D}">
      <dgm:prSet/>
      <dgm:spPr/>
      <dgm:t>
        <a:bodyPr/>
        <a:lstStyle/>
        <a:p>
          <a:endParaRPr lang="en-US"/>
        </a:p>
      </dgm:t>
    </dgm:pt>
    <dgm:pt modelId="{39846152-4E7F-4360-BEE3-E3C467C8ABE2}">
      <dgm:prSet phldrT="[Text]"/>
      <dgm:spPr/>
      <dgm:t>
        <a:bodyPr/>
        <a:lstStyle/>
        <a:p>
          <a:r>
            <a:rPr lang="en-US" u="sng" dirty="0" smtClean="0"/>
            <a:t>GDP</a:t>
          </a:r>
          <a:endParaRPr lang="en-US" u="sng" dirty="0"/>
        </a:p>
      </dgm:t>
    </dgm:pt>
    <dgm:pt modelId="{2B57C084-A683-4E10-B554-D7206D0574F8}" type="parTrans" cxnId="{1AF91DCA-BA61-4D66-8310-3B81FB11501E}">
      <dgm:prSet/>
      <dgm:spPr/>
      <dgm:t>
        <a:bodyPr/>
        <a:lstStyle/>
        <a:p>
          <a:endParaRPr lang="en-US"/>
        </a:p>
      </dgm:t>
    </dgm:pt>
    <dgm:pt modelId="{EA409FF7-5861-47A4-882F-BE944AC51C0B}" type="sibTrans" cxnId="{1AF91DCA-BA61-4D66-8310-3B81FB11501E}">
      <dgm:prSet/>
      <dgm:spPr/>
      <dgm:t>
        <a:bodyPr/>
        <a:lstStyle/>
        <a:p>
          <a:endParaRPr lang="en-US"/>
        </a:p>
      </dgm:t>
    </dgm:pt>
    <dgm:pt modelId="{14C5B545-FF48-4BDF-81B7-998A8030A0FF}">
      <dgm:prSet phldrT="[Text]"/>
      <dgm:spPr/>
      <dgm:t>
        <a:bodyPr/>
        <a:lstStyle/>
        <a:p>
          <a:r>
            <a:rPr lang="en-US" dirty="0" smtClean="0"/>
            <a:t>Access to work</a:t>
          </a:r>
          <a:endParaRPr lang="en-US" dirty="0"/>
        </a:p>
      </dgm:t>
    </dgm:pt>
    <dgm:pt modelId="{A7F33E57-0B52-4EF7-B043-D080DF123905}" type="parTrans" cxnId="{B38E4CE1-0812-47EB-AD46-85F9AA623F0F}">
      <dgm:prSet/>
      <dgm:spPr/>
      <dgm:t>
        <a:bodyPr/>
        <a:lstStyle/>
        <a:p>
          <a:endParaRPr lang="en-US"/>
        </a:p>
      </dgm:t>
    </dgm:pt>
    <dgm:pt modelId="{FC674141-4B56-4FFD-BC11-D719386DDF95}" type="sibTrans" cxnId="{B38E4CE1-0812-47EB-AD46-85F9AA623F0F}">
      <dgm:prSet/>
      <dgm:spPr/>
      <dgm:t>
        <a:bodyPr/>
        <a:lstStyle/>
        <a:p>
          <a:endParaRPr lang="en-US"/>
        </a:p>
      </dgm:t>
    </dgm:pt>
    <dgm:pt modelId="{02585470-554D-4D06-BAEC-CB2D7683ED8B}">
      <dgm:prSet phldrT="[Text]"/>
      <dgm:spPr/>
      <dgm:t>
        <a:bodyPr/>
        <a:lstStyle/>
        <a:p>
          <a:r>
            <a:rPr lang="en-US" dirty="0" smtClean="0"/>
            <a:t>Startup grants</a:t>
          </a:r>
          <a:endParaRPr lang="en-US" dirty="0"/>
        </a:p>
      </dgm:t>
    </dgm:pt>
    <dgm:pt modelId="{E4DB18CF-BFC9-48E6-9A5E-41182973CD71}" type="parTrans" cxnId="{2A8B2721-43CE-4B0F-815B-9C8C427FC9D7}">
      <dgm:prSet/>
      <dgm:spPr/>
      <dgm:t>
        <a:bodyPr/>
        <a:lstStyle/>
        <a:p>
          <a:endParaRPr lang="en-US"/>
        </a:p>
      </dgm:t>
    </dgm:pt>
    <dgm:pt modelId="{FB88672A-5B68-4B07-B0F0-0478C16B2836}" type="sibTrans" cxnId="{2A8B2721-43CE-4B0F-815B-9C8C427FC9D7}">
      <dgm:prSet/>
      <dgm:spPr/>
      <dgm:t>
        <a:bodyPr/>
        <a:lstStyle/>
        <a:p>
          <a:endParaRPr lang="en-US"/>
        </a:p>
      </dgm:t>
    </dgm:pt>
    <dgm:pt modelId="{6E605142-0818-4711-854B-3955F919EB4A}">
      <dgm:prSet phldrT="[Text]"/>
      <dgm:spPr/>
      <dgm:t>
        <a:bodyPr/>
        <a:lstStyle/>
        <a:p>
          <a:r>
            <a:rPr lang="en-US" u="sng" dirty="0" smtClean="0"/>
            <a:t>Access to Job</a:t>
          </a:r>
          <a:endParaRPr lang="en-US" u="sng" dirty="0"/>
        </a:p>
      </dgm:t>
    </dgm:pt>
    <dgm:pt modelId="{84741C32-3735-4659-AF6C-D8EBED7FB49F}" type="parTrans" cxnId="{6F91B70C-D243-4F35-AF75-8A91A711669A}">
      <dgm:prSet/>
      <dgm:spPr/>
      <dgm:t>
        <a:bodyPr/>
        <a:lstStyle/>
        <a:p>
          <a:endParaRPr lang="en-US"/>
        </a:p>
      </dgm:t>
    </dgm:pt>
    <dgm:pt modelId="{0C2F5B53-249C-43BF-8C66-B60B1767B48A}" type="sibTrans" cxnId="{6F91B70C-D243-4F35-AF75-8A91A711669A}">
      <dgm:prSet/>
      <dgm:spPr/>
      <dgm:t>
        <a:bodyPr/>
        <a:lstStyle/>
        <a:p>
          <a:endParaRPr lang="en-US"/>
        </a:p>
      </dgm:t>
    </dgm:pt>
    <dgm:pt modelId="{EB5F9F0F-1DFB-4723-9E8E-F71E49D55C32}">
      <dgm:prSet phldrT="[Text]"/>
      <dgm:spPr/>
      <dgm:t>
        <a:bodyPr/>
        <a:lstStyle/>
        <a:p>
          <a:r>
            <a:rPr lang="en-US" dirty="0" smtClean="0"/>
            <a:t>Hiring test</a:t>
          </a:r>
          <a:endParaRPr lang="en-US" dirty="0"/>
        </a:p>
      </dgm:t>
    </dgm:pt>
    <dgm:pt modelId="{57E674C0-D5B7-41A7-8F2D-56C900F973C9}" type="parTrans" cxnId="{87B4DBF3-3A43-492E-91B0-31087C62F287}">
      <dgm:prSet/>
      <dgm:spPr/>
      <dgm:t>
        <a:bodyPr/>
        <a:lstStyle/>
        <a:p>
          <a:endParaRPr lang="en-US"/>
        </a:p>
      </dgm:t>
    </dgm:pt>
    <dgm:pt modelId="{E8EF9F11-11C1-46B1-960C-E302F7EFE425}" type="sibTrans" cxnId="{87B4DBF3-3A43-492E-91B0-31087C62F287}">
      <dgm:prSet/>
      <dgm:spPr/>
      <dgm:t>
        <a:bodyPr/>
        <a:lstStyle/>
        <a:p>
          <a:endParaRPr lang="en-US"/>
        </a:p>
      </dgm:t>
    </dgm:pt>
    <dgm:pt modelId="{DD1BFD8B-A431-40DD-9625-5AB565208852}">
      <dgm:prSet phldrT="[Text]" phldr="1"/>
      <dgm:spPr/>
      <dgm:t>
        <a:bodyPr/>
        <a:lstStyle/>
        <a:p>
          <a:endParaRPr lang="en-US" dirty="0"/>
        </a:p>
      </dgm:t>
    </dgm:pt>
    <dgm:pt modelId="{54DC063F-8DE4-4C1E-8C58-E5E3E3196DEC}" type="parTrans" cxnId="{1F6D173B-0C61-435F-8618-438D4F0D3093}">
      <dgm:prSet/>
      <dgm:spPr/>
      <dgm:t>
        <a:bodyPr/>
        <a:lstStyle/>
        <a:p>
          <a:endParaRPr lang="en-US"/>
        </a:p>
      </dgm:t>
    </dgm:pt>
    <dgm:pt modelId="{EC8BBD9D-4E3E-4F20-BDA5-20F4005A1771}" type="sibTrans" cxnId="{1F6D173B-0C61-435F-8618-438D4F0D3093}">
      <dgm:prSet/>
      <dgm:spPr/>
      <dgm:t>
        <a:bodyPr/>
        <a:lstStyle/>
        <a:p>
          <a:endParaRPr lang="en-US"/>
        </a:p>
      </dgm:t>
    </dgm:pt>
    <dgm:pt modelId="{A34DD795-B399-4008-A98E-A37B010EE78D}">
      <dgm:prSet phldrT="[Text]"/>
      <dgm:spPr/>
      <dgm:t>
        <a:bodyPr/>
        <a:lstStyle/>
        <a:p>
          <a:r>
            <a:rPr lang="en-US" dirty="0" smtClean="0"/>
            <a:t>Freedom to Move </a:t>
          </a:r>
          <a:endParaRPr lang="en-US" dirty="0"/>
        </a:p>
      </dgm:t>
    </dgm:pt>
    <dgm:pt modelId="{57DDCC17-8005-4313-84F1-786200655CA4}" type="parTrans" cxnId="{9E222B09-D543-4863-A8D9-F236AFF1D2EB}">
      <dgm:prSet/>
      <dgm:spPr/>
      <dgm:t>
        <a:bodyPr/>
        <a:lstStyle/>
        <a:p>
          <a:endParaRPr lang="en-US"/>
        </a:p>
      </dgm:t>
    </dgm:pt>
    <dgm:pt modelId="{80F0BE5A-4A84-43C4-9C89-C77707F53892}" type="sibTrans" cxnId="{9E222B09-D543-4863-A8D9-F236AFF1D2EB}">
      <dgm:prSet/>
      <dgm:spPr/>
      <dgm:t>
        <a:bodyPr/>
        <a:lstStyle/>
        <a:p>
          <a:endParaRPr lang="en-US"/>
        </a:p>
      </dgm:t>
    </dgm:pt>
    <dgm:pt modelId="{B1ADCAAE-F5C8-4DCB-99F0-1C85D196DB1E}">
      <dgm:prSet phldrT="[Text]"/>
      <dgm:spPr/>
      <dgm:t>
        <a:bodyPr/>
        <a:lstStyle/>
        <a:p>
          <a:r>
            <a:rPr lang="en-US" dirty="0" smtClean="0"/>
            <a:t>Access to Education</a:t>
          </a:r>
          <a:endParaRPr lang="en-US" dirty="0"/>
        </a:p>
      </dgm:t>
    </dgm:pt>
    <dgm:pt modelId="{956E5133-A76E-4E70-B1C4-1422B4255E39}" type="parTrans" cxnId="{A33C3E00-E4BF-4F8D-BF85-8150BAEFDE3E}">
      <dgm:prSet/>
      <dgm:spPr/>
      <dgm:t>
        <a:bodyPr/>
        <a:lstStyle/>
        <a:p>
          <a:endParaRPr lang="en-US"/>
        </a:p>
      </dgm:t>
    </dgm:pt>
    <dgm:pt modelId="{23348975-585E-4580-BBD7-323BC8B04B54}" type="sibTrans" cxnId="{A33C3E00-E4BF-4F8D-BF85-8150BAEFDE3E}">
      <dgm:prSet/>
      <dgm:spPr/>
      <dgm:t>
        <a:bodyPr/>
        <a:lstStyle/>
        <a:p>
          <a:endParaRPr lang="en-US"/>
        </a:p>
      </dgm:t>
    </dgm:pt>
    <dgm:pt modelId="{4D4B1833-ABA9-43A9-92CB-9205D0D4DE52}">
      <dgm:prSet phldrT="[Text]"/>
      <dgm:spPr/>
      <dgm:t>
        <a:bodyPr/>
        <a:lstStyle/>
        <a:p>
          <a:endParaRPr lang="en-US" dirty="0"/>
        </a:p>
      </dgm:t>
    </dgm:pt>
    <dgm:pt modelId="{DD44FC3E-ABF0-468D-838D-005049B6F7E1}" type="parTrans" cxnId="{2C3108CB-8934-445A-82C2-C8127B2BBAD6}">
      <dgm:prSet/>
      <dgm:spPr/>
      <dgm:t>
        <a:bodyPr/>
        <a:lstStyle/>
        <a:p>
          <a:endParaRPr lang="en-US"/>
        </a:p>
      </dgm:t>
    </dgm:pt>
    <dgm:pt modelId="{561A3033-3FA1-4ACF-9A0C-112F788587C2}" type="sibTrans" cxnId="{2C3108CB-8934-445A-82C2-C8127B2BBAD6}">
      <dgm:prSet/>
      <dgm:spPr/>
      <dgm:t>
        <a:bodyPr/>
        <a:lstStyle/>
        <a:p>
          <a:endParaRPr lang="en-US"/>
        </a:p>
      </dgm:t>
    </dgm:pt>
    <dgm:pt modelId="{DD0104CA-0479-458B-AA8D-B8D9A93873B1}">
      <dgm:prSet phldrT="[Text]"/>
      <dgm:spPr/>
      <dgm:t>
        <a:bodyPr/>
        <a:lstStyle/>
        <a:p>
          <a:r>
            <a:rPr lang="en-US" dirty="0" smtClean="0"/>
            <a:t>Wage subsity policy</a:t>
          </a:r>
          <a:endParaRPr lang="en-US" dirty="0"/>
        </a:p>
      </dgm:t>
    </dgm:pt>
    <dgm:pt modelId="{C13F1D0E-B9C8-495E-92EC-E1FAAFE8303D}" type="parTrans" cxnId="{D8732421-6CA0-4F2B-95E6-243E313E4618}">
      <dgm:prSet/>
      <dgm:spPr/>
      <dgm:t>
        <a:bodyPr/>
        <a:lstStyle/>
        <a:p>
          <a:endParaRPr lang="en-US"/>
        </a:p>
      </dgm:t>
    </dgm:pt>
    <dgm:pt modelId="{695B57FA-80FB-4C3D-9B8F-44DD1E0C3397}" type="sibTrans" cxnId="{D8732421-6CA0-4F2B-95E6-243E313E4618}">
      <dgm:prSet/>
      <dgm:spPr/>
      <dgm:t>
        <a:bodyPr/>
        <a:lstStyle/>
        <a:p>
          <a:endParaRPr lang="en-US"/>
        </a:p>
      </dgm:t>
    </dgm:pt>
    <dgm:pt modelId="{74187829-B364-4997-8A93-8CBA85D86A64}">
      <dgm:prSet phldrT="[Text]"/>
      <dgm:spPr/>
      <dgm:t>
        <a:bodyPr/>
        <a:lstStyle/>
        <a:p>
          <a:r>
            <a:rPr lang="en-US" dirty="0" smtClean="0"/>
            <a:t>Language Training</a:t>
          </a:r>
          <a:endParaRPr lang="en-US" dirty="0"/>
        </a:p>
      </dgm:t>
    </dgm:pt>
    <dgm:pt modelId="{F50152F7-BD14-4413-9F2D-F8DF46364673}" type="parTrans" cxnId="{90643F98-910B-43BC-8E0E-5ACFBE954B8A}">
      <dgm:prSet/>
      <dgm:spPr/>
      <dgm:t>
        <a:bodyPr/>
        <a:lstStyle/>
        <a:p>
          <a:endParaRPr lang="en-US"/>
        </a:p>
      </dgm:t>
    </dgm:pt>
    <dgm:pt modelId="{C1C940F9-D1C2-4490-88B1-7621008BC0B3}" type="sibTrans" cxnId="{90643F98-910B-43BC-8E0E-5ACFBE954B8A}">
      <dgm:prSet/>
      <dgm:spPr/>
      <dgm:t>
        <a:bodyPr/>
        <a:lstStyle/>
        <a:p>
          <a:endParaRPr lang="en-US"/>
        </a:p>
      </dgm:t>
    </dgm:pt>
    <dgm:pt modelId="{5F823A53-39E1-4464-9CEA-7123CC21B7ED}">
      <dgm:prSet phldrT="[Text]"/>
      <dgm:spPr/>
      <dgm:t>
        <a:bodyPr/>
        <a:lstStyle/>
        <a:p>
          <a:r>
            <a:rPr lang="en-US" dirty="0" smtClean="0"/>
            <a:t>Vocational Training</a:t>
          </a:r>
          <a:endParaRPr lang="en-US" dirty="0"/>
        </a:p>
      </dgm:t>
    </dgm:pt>
    <dgm:pt modelId="{6683E098-26B5-492A-8B27-545E7F26B262}" type="parTrans" cxnId="{4FE2E9C1-DF69-45A2-A4CF-ECE1BBBA629B}">
      <dgm:prSet/>
      <dgm:spPr/>
      <dgm:t>
        <a:bodyPr/>
        <a:lstStyle/>
        <a:p>
          <a:endParaRPr lang="en-US"/>
        </a:p>
      </dgm:t>
    </dgm:pt>
    <dgm:pt modelId="{884F13CE-EEC3-4824-AE92-918F5494826F}" type="sibTrans" cxnId="{4FE2E9C1-DF69-45A2-A4CF-ECE1BBBA629B}">
      <dgm:prSet/>
      <dgm:spPr/>
      <dgm:t>
        <a:bodyPr/>
        <a:lstStyle/>
        <a:p>
          <a:endParaRPr lang="en-US"/>
        </a:p>
      </dgm:t>
    </dgm:pt>
    <dgm:pt modelId="{CFE1DE9F-9A3A-4025-9535-C2A7D667F341}">
      <dgm:prSet phldrT="[Text]"/>
      <dgm:spPr/>
      <dgm:t>
        <a:bodyPr/>
        <a:lstStyle/>
        <a:p>
          <a:r>
            <a:rPr lang="en-US" dirty="0" smtClean="0"/>
            <a:t>Early working permit</a:t>
          </a:r>
          <a:endParaRPr lang="en-US" dirty="0"/>
        </a:p>
      </dgm:t>
    </dgm:pt>
    <dgm:pt modelId="{F39494B6-C215-404A-8721-461B9C13E416}" type="parTrans" cxnId="{8F3BF2BA-90F4-44DC-BB4B-A4C9DCB93C19}">
      <dgm:prSet/>
      <dgm:spPr/>
      <dgm:t>
        <a:bodyPr/>
        <a:lstStyle/>
        <a:p>
          <a:endParaRPr lang="en-US"/>
        </a:p>
      </dgm:t>
    </dgm:pt>
    <dgm:pt modelId="{8F61036F-00B8-4473-8DE8-C00B9C45721A}" type="sibTrans" cxnId="{8F3BF2BA-90F4-44DC-BB4B-A4C9DCB93C19}">
      <dgm:prSet/>
      <dgm:spPr/>
      <dgm:t>
        <a:bodyPr/>
        <a:lstStyle/>
        <a:p>
          <a:endParaRPr lang="en-US"/>
        </a:p>
      </dgm:t>
    </dgm:pt>
    <dgm:pt modelId="{29FD05FE-8FA5-4E64-B856-E9A0C3AAD52C}" type="pres">
      <dgm:prSet presAssocID="{DB19422C-11C9-4BD7-95E1-24544F83757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D6E40E6-8E47-4E94-B791-A138DD5596C7}" type="pres">
      <dgm:prSet presAssocID="{CF9125A3-96A9-4461-8243-090B38BC087A}" presName="compNode" presStyleCnt="0"/>
      <dgm:spPr/>
    </dgm:pt>
    <dgm:pt modelId="{621C1F38-6958-4034-AFBB-5BEBFBA4E85E}" type="pres">
      <dgm:prSet presAssocID="{CF9125A3-96A9-4461-8243-090B38BC087A}" presName="aNode" presStyleLbl="bgShp" presStyleIdx="0" presStyleCnt="3"/>
      <dgm:spPr/>
      <dgm:t>
        <a:bodyPr/>
        <a:lstStyle/>
        <a:p>
          <a:endParaRPr lang="en-US"/>
        </a:p>
      </dgm:t>
    </dgm:pt>
    <dgm:pt modelId="{99CD204C-AA0B-4A2F-B29D-4588BA400E4D}" type="pres">
      <dgm:prSet presAssocID="{CF9125A3-96A9-4461-8243-090B38BC087A}" presName="textNode" presStyleLbl="bgShp" presStyleIdx="0" presStyleCnt="3"/>
      <dgm:spPr/>
      <dgm:t>
        <a:bodyPr/>
        <a:lstStyle/>
        <a:p>
          <a:endParaRPr lang="en-US"/>
        </a:p>
      </dgm:t>
    </dgm:pt>
    <dgm:pt modelId="{87E40F18-BC82-4F13-B7BD-20304E5821B1}" type="pres">
      <dgm:prSet presAssocID="{CF9125A3-96A9-4461-8243-090B38BC087A}" presName="compChildNode" presStyleCnt="0"/>
      <dgm:spPr/>
    </dgm:pt>
    <dgm:pt modelId="{8133FC02-5AA2-4536-986C-54C7877D0556}" type="pres">
      <dgm:prSet presAssocID="{CF9125A3-96A9-4461-8243-090B38BC087A}" presName="theInnerList" presStyleCnt="0"/>
      <dgm:spPr/>
    </dgm:pt>
    <dgm:pt modelId="{E70F50A6-F94B-4209-BA4E-22169913A04B}" type="pres">
      <dgm:prSet presAssocID="{135895F8-04F5-433C-B7C3-B86E67C12F8F}" presName="child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81899-A33F-4495-8ECE-B889DAF560E7}" type="pres">
      <dgm:prSet presAssocID="{135895F8-04F5-433C-B7C3-B86E67C12F8F}" presName="aSpace2" presStyleCnt="0"/>
      <dgm:spPr/>
    </dgm:pt>
    <dgm:pt modelId="{751C2544-F4A6-406D-AEA3-5C588B5B9A70}" type="pres">
      <dgm:prSet presAssocID="{4B6653F9-024D-4C1E-8203-3B11107B5295}" presName="child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0D954-34FA-47C5-B3E5-2C88F9991AA7}" type="pres">
      <dgm:prSet presAssocID="{4B6653F9-024D-4C1E-8203-3B11107B5295}" presName="aSpace2" presStyleCnt="0"/>
      <dgm:spPr/>
    </dgm:pt>
    <dgm:pt modelId="{2329582E-A232-47BA-890E-D6CA86B3A75F}" type="pres">
      <dgm:prSet presAssocID="{A34DD795-B399-4008-A98E-A37B010EE78D}" presName="child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B6CA1-FDAF-4C49-A654-784C996E55FE}" type="pres">
      <dgm:prSet presAssocID="{A34DD795-B399-4008-A98E-A37B010EE78D}" presName="aSpace2" presStyleCnt="0"/>
      <dgm:spPr/>
    </dgm:pt>
    <dgm:pt modelId="{71FDA878-6F83-4315-BCEB-3EA4637C0498}" type="pres">
      <dgm:prSet presAssocID="{B1ADCAAE-F5C8-4DCB-99F0-1C85D196DB1E}" presName="child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FFAA4D-98F7-45B4-A697-898FA5E25BB2}" type="pres">
      <dgm:prSet presAssocID="{CF9125A3-96A9-4461-8243-090B38BC087A}" presName="aSpace" presStyleCnt="0"/>
      <dgm:spPr/>
    </dgm:pt>
    <dgm:pt modelId="{A89AA9D1-FDCD-4920-BA20-6E397148BDA2}" type="pres">
      <dgm:prSet presAssocID="{39846152-4E7F-4360-BEE3-E3C467C8ABE2}" presName="compNode" presStyleCnt="0"/>
      <dgm:spPr/>
    </dgm:pt>
    <dgm:pt modelId="{771174EF-F58B-499B-BD4D-2FCE5EA32024}" type="pres">
      <dgm:prSet presAssocID="{39846152-4E7F-4360-BEE3-E3C467C8ABE2}" presName="aNode" presStyleLbl="bgShp" presStyleIdx="1" presStyleCnt="3"/>
      <dgm:spPr/>
      <dgm:t>
        <a:bodyPr/>
        <a:lstStyle/>
        <a:p>
          <a:endParaRPr lang="en-US"/>
        </a:p>
      </dgm:t>
    </dgm:pt>
    <dgm:pt modelId="{0EEF8C9E-F8AA-443C-9E81-91FCB044D1A8}" type="pres">
      <dgm:prSet presAssocID="{39846152-4E7F-4360-BEE3-E3C467C8ABE2}" presName="textNode" presStyleLbl="bgShp" presStyleIdx="1" presStyleCnt="3"/>
      <dgm:spPr/>
      <dgm:t>
        <a:bodyPr/>
        <a:lstStyle/>
        <a:p>
          <a:endParaRPr lang="en-US"/>
        </a:p>
      </dgm:t>
    </dgm:pt>
    <dgm:pt modelId="{2A53DB9D-32A9-4A93-8FDF-2B4194513FD1}" type="pres">
      <dgm:prSet presAssocID="{39846152-4E7F-4360-BEE3-E3C467C8ABE2}" presName="compChildNode" presStyleCnt="0"/>
      <dgm:spPr/>
    </dgm:pt>
    <dgm:pt modelId="{C9F9413F-81E9-49DC-AA8D-452B1FF98B0C}" type="pres">
      <dgm:prSet presAssocID="{39846152-4E7F-4360-BEE3-E3C467C8ABE2}" presName="theInnerList" presStyleCnt="0"/>
      <dgm:spPr/>
    </dgm:pt>
    <dgm:pt modelId="{06037046-9345-48C0-922F-715D8FE115EA}" type="pres">
      <dgm:prSet presAssocID="{14C5B545-FF48-4BDF-81B7-998A8030A0FF}" presName="child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C36D3A9-2DD7-4EEB-91F4-A2D0CE139558}" type="pres">
      <dgm:prSet presAssocID="{14C5B545-FF48-4BDF-81B7-998A8030A0FF}" presName="aSpace2" presStyleCnt="0"/>
      <dgm:spPr/>
    </dgm:pt>
    <dgm:pt modelId="{69810872-CFBF-42DA-B133-FF8A89F4251B}" type="pres">
      <dgm:prSet presAssocID="{02585470-554D-4D06-BAEC-CB2D7683ED8B}" presName="child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ED8E58-DBA2-4EDE-B397-3D671FA17B40}" type="pres">
      <dgm:prSet presAssocID="{02585470-554D-4D06-BAEC-CB2D7683ED8B}" presName="aSpace2" presStyleCnt="0"/>
      <dgm:spPr/>
    </dgm:pt>
    <dgm:pt modelId="{E790E894-D427-4222-8A49-55CAD4358524}" type="pres">
      <dgm:prSet presAssocID="{CFE1DE9F-9A3A-4025-9535-C2A7D667F341}" presName="child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0F6E59-71E0-490D-ADE6-7AEEB2023915}" type="pres">
      <dgm:prSet presAssocID="{39846152-4E7F-4360-BEE3-E3C467C8ABE2}" presName="aSpace" presStyleCnt="0"/>
      <dgm:spPr/>
    </dgm:pt>
    <dgm:pt modelId="{83EF2E2F-C612-437B-B1FA-B23C2DB0562F}" type="pres">
      <dgm:prSet presAssocID="{6E605142-0818-4711-854B-3955F919EB4A}" presName="compNode" presStyleCnt="0"/>
      <dgm:spPr/>
    </dgm:pt>
    <dgm:pt modelId="{EADC7097-D970-4547-8F6C-E8A9250D3852}" type="pres">
      <dgm:prSet presAssocID="{6E605142-0818-4711-854B-3955F919EB4A}" presName="aNode" presStyleLbl="bgShp" presStyleIdx="2" presStyleCnt="3"/>
      <dgm:spPr/>
      <dgm:t>
        <a:bodyPr/>
        <a:lstStyle/>
        <a:p>
          <a:endParaRPr lang="en-US"/>
        </a:p>
      </dgm:t>
    </dgm:pt>
    <dgm:pt modelId="{3980F742-A81E-4CD0-B10F-AF48ECA8A513}" type="pres">
      <dgm:prSet presAssocID="{6E605142-0818-4711-854B-3955F919EB4A}" presName="textNode" presStyleLbl="bgShp" presStyleIdx="2" presStyleCnt="3"/>
      <dgm:spPr/>
      <dgm:t>
        <a:bodyPr/>
        <a:lstStyle/>
        <a:p>
          <a:endParaRPr lang="en-US"/>
        </a:p>
      </dgm:t>
    </dgm:pt>
    <dgm:pt modelId="{823531F3-C6FB-4F43-BF8B-AE3DA339EF69}" type="pres">
      <dgm:prSet presAssocID="{6E605142-0818-4711-854B-3955F919EB4A}" presName="compChildNode" presStyleCnt="0"/>
      <dgm:spPr/>
    </dgm:pt>
    <dgm:pt modelId="{0DD89021-52E2-4DBD-97BD-A259B49E0DB1}" type="pres">
      <dgm:prSet presAssocID="{6E605142-0818-4711-854B-3955F919EB4A}" presName="theInnerList" presStyleCnt="0"/>
      <dgm:spPr/>
    </dgm:pt>
    <dgm:pt modelId="{80C522BB-9DFD-402B-95BE-0626EF9D1338}" type="pres">
      <dgm:prSet presAssocID="{EB5F9F0F-1DFB-4723-9E8E-F71E49D55C32}" presName="child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69A9DC-2098-449B-8B1F-E12B9453F211}" type="pres">
      <dgm:prSet presAssocID="{EB5F9F0F-1DFB-4723-9E8E-F71E49D55C32}" presName="aSpace2" presStyleCnt="0"/>
      <dgm:spPr/>
    </dgm:pt>
    <dgm:pt modelId="{817EE5AF-0684-41D7-B31A-A590F6DB87CC}" type="pres">
      <dgm:prSet presAssocID="{5F823A53-39E1-4464-9CEA-7123CC21B7ED}" presName="child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3A3E38-8AC7-4A3B-A67C-97B8DED1CB0A}" type="pres">
      <dgm:prSet presAssocID="{5F823A53-39E1-4464-9CEA-7123CC21B7ED}" presName="aSpace2" presStyleCnt="0"/>
      <dgm:spPr/>
    </dgm:pt>
    <dgm:pt modelId="{C7AC85C9-3C79-4933-A3F6-6137E63FBBC4}" type="pres">
      <dgm:prSet presAssocID="{DD0104CA-0479-458B-AA8D-B8D9A93873B1}" presName="child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65E1DB-4D42-4288-BF3C-9C977B7B8F9F}" type="pres">
      <dgm:prSet presAssocID="{DD0104CA-0479-458B-AA8D-B8D9A93873B1}" presName="aSpace2" presStyleCnt="0"/>
      <dgm:spPr/>
    </dgm:pt>
    <dgm:pt modelId="{844E61B8-6E99-48F6-9468-1786945ACC30}" type="pres">
      <dgm:prSet presAssocID="{74187829-B364-4997-8A93-8CBA85D86A64}" presName="child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9BC048-2E1E-465A-ABA7-B191D6606DA5}" type="pres">
      <dgm:prSet presAssocID="{74187829-B364-4997-8A93-8CBA85D86A64}" presName="aSpace2" presStyleCnt="0"/>
      <dgm:spPr/>
    </dgm:pt>
    <dgm:pt modelId="{47EF3188-2FFB-4E6C-8784-48FBF5858052}" type="pres">
      <dgm:prSet presAssocID="{4D4B1833-ABA9-43A9-92CB-9205D0D4DE52}" presName="child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C47084-9CA5-4A4B-B04B-B532DE182C2E}" type="pres">
      <dgm:prSet presAssocID="{4D4B1833-ABA9-43A9-92CB-9205D0D4DE52}" presName="aSpace2" presStyleCnt="0"/>
      <dgm:spPr/>
    </dgm:pt>
    <dgm:pt modelId="{F82EBFEE-0E8F-41A5-B225-6F479F9B70A7}" type="pres">
      <dgm:prSet presAssocID="{DD1BFD8B-A431-40DD-9625-5AB565208852}" presName="child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E86C299-3BEE-4036-8082-D7073612E77B}" type="presOf" srcId="{02585470-554D-4D06-BAEC-CB2D7683ED8B}" destId="{69810872-CFBF-42DA-B133-FF8A89F4251B}" srcOrd="0" destOrd="0" presId="urn:microsoft.com/office/officeart/2005/8/layout/lProcess2"/>
    <dgm:cxn modelId="{ED309554-F20A-4377-9E06-92BF09C6D9D6}" type="presOf" srcId="{CF9125A3-96A9-4461-8243-090B38BC087A}" destId="{99CD204C-AA0B-4A2F-B29D-4588BA400E4D}" srcOrd="1" destOrd="0" presId="urn:microsoft.com/office/officeart/2005/8/layout/lProcess2"/>
    <dgm:cxn modelId="{6F91B70C-D243-4F35-AF75-8A91A711669A}" srcId="{DB19422C-11C9-4BD7-95E1-24544F837574}" destId="{6E605142-0818-4711-854B-3955F919EB4A}" srcOrd="2" destOrd="0" parTransId="{84741C32-3735-4659-AF6C-D8EBED7FB49F}" sibTransId="{0C2F5B53-249C-43BF-8C66-B60B1767B48A}"/>
    <dgm:cxn modelId="{BDDD9B76-95E8-4875-969F-B64CD139524D}" srcId="{CF9125A3-96A9-4461-8243-090B38BC087A}" destId="{4B6653F9-024D-4C1E-8203-3B11107B5295}" srcOrd="1" destOrd="0" parTransId="{4159C2EB-CC84-47A3-96AB-4924E3D575BA}" sibTransId="{2A81D122-86AE-4FBE-8115-BEEC272F43AA}"/>
    <dgm:cxn modelId="{2DAF4607-EB95-4ECD-BE1F-83D426DC066F}" type="presOf" srcId="{39846152-4E7F-4360-BEE3-E3C467C8ABE2}" destId="{0EEF8C9E-F8AA-443C-9E81-91FCB044D1A8}" srcOrd="1" destOrd="0" presId="urn:microsoft.com/office/officeart/2005/8/layout/lProcess2"/>
    <dgm:cxn modelId="{A2257AAD-DC7C-4F6F-809C-11EF24659D69}" type="presOf" srcId="{DB19422C-11C9-4BD7-95E1-24544F837574}" destId="{29FD05FE-8FA5-4E64-B856-E9A0C3AAD52C}" srcOrd="0" destOrd="0" presId="urn:microsoft.com/office/officeart/2005/8/layout/lProcess2"/>
    <dgm:cxn modelId="{1C09F0D7-5248-4E10-A5EB-9A21F3229535}" type="presOf" srcId="{A34DD795-B399-4008-A98E-A37B010EE78D}" destId="{2329582E-A232-47BA-890E-D6CA86B3A75F}" srcOrd="0" destOrd="0" presId="urn:microsoft.com/office/officeart/2005/8/layout/lProcess2"/>
    <dgm:cxn modelId="{6880961E-6C9B-4944-A11F-4A4E1117C42B}" type="presOf" srcId="{B1ADCAAE-F5C8-4DCB-99F0-1C85D196DB1E}" destId="{71FDA878-6F83-4315-BCEB-3EA4637C0498}" srcOrd="0" destOrd="0" presId="urn:microsoft.com/office/officeart/2005/8/layout/lProcess2"/>
    <dgm:cxn modelId="{D8732421-6CA0-4F2B-95E6-243E313E4618}" srcId="{6E605142-0818-4711-854B-3955F919EB4A}" destId="{DD0104CA-0479-458B-AA8D-B8D9A93873B1}" srcOrd="2" destOrd="0" parTransId="{C13F1D0E-B9C8-495E-92EC-E1FAAFE8303D}" sibTransId="{695B57FA-80FB-4C3D-9B8F-44DD1E0C3397}"/>
    <dgm:cxn modelId="{FF97B41D-F93D-4BED-B700-474DC103FF86}" srcId="{DB19422C-11C9-4BD7-95E1-24544F837574}" destId="{CF9125A3-96A9-4461-8243-090B38BC087A}" srcOrd="0" destOrd="0" parTransId="{C69CD361-CE2B-41BF-B519-66403C8F46FC}" sibTransId="{F039C206-7EE3-4C05-9FD7-357A26E49263}"/>
    <dgm:cxn modelId="{2C7A0E8D-4D6A-4979-8EFC-25EDDF508A1F}" type="presOf" srcId="{DD1BFD8B-A431-40DD-9625-5AB565208852}" destId="{F82EBFEE-0E8F-41A5-B225-6F479F9B70A7}" srcOrd="0" destOrd="0" presId="urn:microsoft.com/office/officeart/2005/8/layout/lProcess2"/>
    <dgm:cxn modelId="{8F3BF2BA-90F4-44DC-BB4B-A4C9DCB93C19}" srcId="{39846152-4E7F-4360-BEE3-E3C467C8ABE2}" destId="{CFE1DE9F-9A3A-4025-9535-C2A7D667F341}" srcOrd="2" destOrd="0" parTransId="{F39494B6-C215-404A-8721-461B9C13E416}" sibTransId="{8F61036F-00B8-4473-8DE8-C00B9C45721A}"/>
    <dgm:cxn modelId="{4EF91C79-54EE-4E56-AECC-0ABCD14D87DE}" type="presOf" srcId="{CF9125A3-96A9-4461-8243-090B38BC087A}" destId="{621C1F38-6958-4034-AFBB-5BEBFBA4E85E}" srcOrd="0" destOrd="0" presId="urn:microsoft.com/office/officeart/2005/8/layout/lProcess2"/>
    <dgm:cxn modelId="{87B4DBF3-3A43-492E-91B0-31087C62F287}" srcId="{6E605142-0818-4711-854B-3955F919EB4A}" destId="{EB5F9F0F-1DFB-4723-9E8E-F71E49D55C32}" srcOrd="0" destOrd="0" parTransId="{57E674C0-D5B7-41A7-8F2D-56C900F973C9}" sibTransId="{E8EF9F11-11C1-46B1-960C-E302F7EFE425}"/>
    <dgm:cxn modelId="{50F17FFF-91F2-4475-A1F4-67EC90FD9C1D}" type="presOf" srcId="{CFE1DE9F-9A3A-4025-9535-C2A7D667F341}" destId="{E790E894-D427-4222-8A49-55CAD4358524}" srcOrd="0" destOrd="0" presId="urn:microsoft.com/office/officeart/2005/8/layout/lProcess2"/>
    <dgm:cxn modelId="{6B823F25-623E-478D-9912-6160FDBA92AA}" type="presOf" srcId="{39846152-4E7F-4360-BEE3-E3C467C8ABE2}" destId="{771174EF-F58B-499B-BD4D-2FCE5EA32024}" srcOrd="0" destOrd="0" presId="urn:microsoft.com/office/officeart/2005/8/layout/lProcess2"/>
    <dgm:cxn modelId="{42A17424-9322-4DF4-9469-B6586DC767DD}" type="presOf" srcId="{4D4B1833-ABA9-43A9-92CB-9205D0D4DE52}" destId="{47EF3188-2FFB-4E6C-8784-48FBF5858052}" srcOrd="0" destOrd="0" presId="urn:microsoft.com/office/officeart/2005/8/layout/lProcess2"/>
    <dgm:cxn modelId="{ABC0E914-6FD6-437E-98B8-8FF0C18AC754}" type="presOf" srcId="{6E605142-0818-4711-854B-3955F919EB4A}" destId="{3980F742-A81E-4CD0-B10F-AF48ECA8A513}" srcOrd="1" destOrd="0" presId="urn:microsoft.com/office/officeart/2005/8/layout/lProcess2"/>
    <dgm:cxn modelId="{1F6D173B-0C61-435F-8618-438D4F0D3093}" srcId="{6E605142-0818-4711-854B-3955F919EB4A}" destId="{DD1BFD8B-A431-40DD-9625-5AB565208852}" srcOrd="5" destOrd="0" parTransId="{54DC063F-8DE4-4C1E-8C58-E5E3E3196DEC}" sibTransId="{EC8BBD9D-4E3E-4F20-BDA5-20F4005A1771}"/>
    <dgm:cxn modelId="{6CA13134-560B-4289-95D8-BFA50CDABE94}" srcId="{CF9125A3-96A9-4461-8243-090B38BC087A}" destId="{135895F8-04F5-433C-B7C3-B86E67C12F8F}" srcOrd="0" destOrd="0" parTransId="{B060983B-1017-4D3A-9385-A4A4C3574F0E}" sibTransId="{0D0CC991-5E20-4E6A-9A34-E0738FC3ECDB}"/>
    <dgm:cxn modelId="{7C6A412B-A1ED-4BDC-AB5F-DC895CC6D296}" type="presOf" srcId="{5F823A53-39E1-4464-9CEA-7123CC21B7ED}" destId="{817EE5AF-0684-41D7-B31A-A590F6DB87CC}" srcOrd="0" destOrd="0" presId="urn:microsoft.com/office/officeart/2005/8/layout/lProcess2"/>
    <dgm:cxn modelId="{2A8B2721-43CE-4B0F-815B-9C8C427FC9D7}" srcId="{39846152-4E7F-4360-BEE3-E3C467C8ABE2}" destId="{02585470-554D-4D06-BAEC-CB2D7683ED8B}" srcOrd="1" destOrd="0" parTransId="{E4DB18CF-BFC9-48E6-9A5E-41182973CD71}" sibTransId="{FB88672A-5B68-4B07-B0F0-0478C16B2836}"/>
    <dgm:cxn modelId="{9E222B09-D543-4863-A8D9-F236AFF1D2EB}" srcId="{CF9125A3-96A9-4461-8243-090B38BC087A}" destId="{A34DD795-B399-4008-A98E-A37B010EE78D}" srcOrd="2" destOrd="0" parTransId="{57DDCC17-8005-4313-84F1-786200655CA4}" sibTransId="{80F0BE5A-4A84-43C4-9C89-C77707F53892}"/>
    <dgm:cxn modelId="{A33C3E00-E4BF-4F8D-BF85-8150BAEFDE3E}" srcId="{CF9125A3-96A9-4461-8243-090B38BC087A}" destId="{B1ADCAAE-F5C8-4DCB-99F0-1C85D196DB1E}" srcOrd="3" destOrd="0" parTransId="{956E5133-A76E-4E70-B1C4-1422B4255E39}" sibTransId="{23348975-585E-4580-BBD7-323BC8B04B54}"/>
    <dgm:cxn modelId="{B38E4CE1-0812-47EB-AD46-85F9AA623F0F}" srcId="{39846152-4E7F-4360-BEE3-E3C467C8ABE2}" destId="{14C5B545-FF48-4BDF-81B7-998A8030A0FF}" srcOrd="0" destOrd="0" parTransId="{A7F33E57-0B52-4EF7-B043-D080DF123905}" sibTransId="{FC674141-4B56-4FFD-BC11-D719386DDF95}"/>
    <dgm:cxn modelId="{4FE2E9C1-DF69-45A2-A4CF-ECE1BBBA629B}" srcId="{6E605142-0818-4711-854B-3955F919EB4A}" destId="{5F823A53-39E1-4464-9CEA-7123CC21B7ED}" srcOrd="1" destOrd="0" parTransId="{6683E098-26B5-492A-8B27-545E7F26B262}" sibTransId="{884F13CE-EEC3-4824-AE92-918F5494826F}"/>
    <dgm:cxn modelId="{EEAA9AB1-7DDB-4FBD-A964-6EC506885943}" type="presOf" srcId="{74187829-B364-4997-8A93-8CBA85D86A64}" destId="{844E61B8-6E99-48F6-9468-1786945ACC30}" srcOrd="0" destOrd="0" presId="urn:microsoft.com/office/officeart/2005/8/layout/lProcess2"/>
    <dgm:cxn modelId="{731A2296-0549-421C-9104-39AB89E25BAC}" type="presOf" srcId="{DD0104CA-0479-458B-AA8D-B8D9A93873B1}" destId="{C7AC85C9-3C79-4933-A3F6-6137E63FBBC4}" srcOrd="0" destOrd="0" presId="urn:microsoft.com/office/officeart/2005/8/layout/lProcess2"/>
    <dgm:cxn modelId="{6B8FDBEE-CC7A-40E9-9615-EB16F8F6665D}" type="presOf" srcId="{6E605142-0818-4711-854B-3955F919EB4A}" destId="{EADC7097-D970-4547-8F6C-E8A9250D3852}" srcOrd="0" destOrd="0" presId="urn:microsoft.com/office/officeart/2005/8/layout/lProcess2"/>
    <dgm:cxn modelId="{A8314D3E-824E-4115-801C-BFF55FFF30DA}" type="presOf" srcId="{14C5B545-FF48-4BDF-81B7-998A8030A0FF}" destId="{06037046-9345-48C0-922F-715D8FE115EA}" srcOrd="0" destOrd="0" presId="urn:microsoft.com/office/officeart/2005/8/layout/lProcess2"/>
    <dgm:cxn modelId="{CC430DFB-5A48-40DB-9467-DD57D69E4595}" type="presOf" srcId="{4B6653F9-024D-4C1E-8203-3B11107B5295}" destId="{751C2544-F4A6-406D-AEA3-5C588B5B9A70}" srcOrd="0" destOrd="0" presId="urn:microsoft.com/office/officeart/2005/8/layout/lProcess2"/>
    <dgm:cxn modelId="{37704E85-422B-4C2C-AF1C-904A0F122D60}" type="presOf" srcId="{135895F8-04F5-433C-B7C3-B86E67C12F8F}" destId="{E70F50A6-F94B-4209-BA4E-22169913A04B}" srcOrd="0" destOrd="0" presId="urn:microsoft.com/office/officeart/2005/8/layout/lProcess2"/>
    <dgm:cxn modelId="{6CC89B32-2BA0-4980-869D-4942F4A51320}" type="presOf" srcId="{EB5F9F0F-1DFB-4723-9E8E-F71E49D55C32}" destId="{80C522BB-9DFD-402B-95BE-0626EF9D1338}" srcOrd="0" destOrd="0" presId="urn:microsoft.com/office/officeart/2005/8/layout/lProcess2"/>
    <dgm:cxn modelId="{2C3108CB-8934-445A-82C2-C8127B2BBAD6}" srcId="{6E605142-0818-4711-854B-3955F919EB4A}" destId="{4D4B1833-ABA9-43A9-92CB-9205D0D4DE52}" srcOrd="4" destOrd="0" parTransId="{DD44FC3E-ABF0-468D-838D-005049B6F7E1}" sibTransId="{561A3033-3FA1-4ACF-9A0C-112F788587C2}"/>
    <dgm:cxn modelId="{90643F98-910B-43BC-8E0E-5ACFBE954B8A}" srcId="{6E605142-0818-4711-854B-3955F919EB4A}" destId="{74187829-B364-4997-8A93-8CBA85D86A64}" srcOrd="3" destOrd="0" parTransId="{F50152F7-BD14-4413-9F2D-F8DF46364673}" sibTransId="{C1C940F9-D1C2-4490-88B1-7621008BC0B3}"/>
    <dgm:cxn modelId="{1AF91DCA-BA61-4D66-8310-3B81FB11501E}" srcId="{DB19422C-11C9-4BD7-95E1-24544F837574}" destId="{39846152-4E7F-4360-BEE3-E3C467C8ABE2}" srcOrd="1" destOrd="0" parTransId="{2B57C084-A683-4E10-B554-D7206D0574F8}" sibTransId="{EA409FF7-5861-47A4-882F-BE944AC51C0B}"/>
    <dgm:cxn modelId="{5178D8FF-EAB1-40AB-8517-4A17ECB01770}" type="presParOf" srcId="{29FD05FE-8FA5-4E64-B856-E9A0C3AAD52C}" destId="{FD6E40E6-8E47-4E94-B791-A138DD5596C7}" srcOrd="0" destOrd="0" presId="urn:microsoft.com/office/officeart/2005/8/layout/lProcess2"/>
    <dgm:cxn modelId="{36FFD001-F39C-410B-A8A8-BC91669D1B4A}" type="presParOf" srcId="{FD6E40E6-8E47-4E94-B791-A138DD5596C7}" destId="{621C1F38-6958-4034-AFBB-5BEBFBA4E85E}" srcOrd="0" destOrd="0" presId="urn:microsoft.com/office/officeart/2005/8/layout/lProcess2"/>
    <dgm:cxn modelId="{77F4D97B-C370-42B5-9A3F-BE3C1AF82786}" type="presParOf" srcId="{FD6E40E6-8E47-4E94-B791-A138DD5596C7}" destId="{99CD204C-AA0B-4A2F-B29D-4588BA400E4D}" srcOrd="1" destOrd="0" presId="urn:microsoft.com/office/officeart/2005/8/layout/lProcess2"/>
    <dgm:cxn modelId="{3CCE0A2C-3E69-4477-BA94-4D5418031565}" type="presParOf" srcId="{FD6E40E6-8E47-4E94-B791-A138DD5596C7}" destId="{87E40F18-BC82-4F13-B7BD-20304E5821B1}" srcOrd="2" destOrd="0" presId="urn:microsoft.com/office/officeart/2005/8/layout/lProcess2"/>
    <dgm:cxn modelId="{9F6C32A6-EBCB-4790-9E34-E4855EE45BBE}" type="presParOf" srcId="{87E40F18-BC82-4F13-B7BD-20304E5821B1}" destId="{8133FC02-5AA2-4536-986C-54C7877D0556}" srcOrd="0" destOrd="0" presId="urn:microsoft.com/office/officeart/2005/8/layout/lProcess2"/>
    <dgm:cxn modelId="{6A974880-BECC-4B1A-8FC9-083A8A329B4F}" type="presParOf" srcId="{8133FC02-5AA2-4536-986C-54C7877D0556}" destId="{E70F50A6-F94B-4209-BA4E-22169913A04B}" srcOrd="0" destOrd="0" presId="urn:microsoft.com/office/officeart/2005/8/layout/lProcess2"/>
    <dgm:cxn modelId="{656A0B97-D1C9-422B-BD63-56D3271F0431}" type="presParOf" srcId="{8133FC02-5AA2-4536-986C-54C7877D0556}" destId="{C0B81899-A33F-4495-8ECE-B889DAF560E7}" srcOrd="1" destOrd="0" presId="urn:microsoft.com/office/officeart/2005/8/layout/lProcess2"/>
    <dgm:cxn modelId="{D0F72E7E-023F-4D32-A173-503DD1D6142B}" type="presParOf" srcId="{8133FC02-5AA2-4536-986C-54C7877D0556}" destId="{751C2544-F4A6-406D-AEA3-5C588B5B9A70}" srcOrd="2" destOrd="0" presId="urn:microsoft.com/office/officeart/2005/8/layout/lProcess2"/>
    <dgm:cxn modelId="{1A60A6E9-2C8A-4291-9CC1-1609AB37E75D}" type="presParOf" srcId="{8133FC02-5AA2-4536-986C-54C7877D0556}" destId="{63B0D954-34FA-47C5-B3E5-2C88F9991AA7}" srcOrd="3" destOrd="0" presId="urn:microsoft.com/office/officeart/2005/8/layout/lProcess2"/>
    <dgm:cxn modelId="{7013C2D0-4B86-4023-B625-EC226BAB42E6}" type="presParOf" srcId="{8133FC02-5AA2-4536-986C-54C7877D0556}" destId="{2329582E-A232-47BA-890E-D6CA86B3A75F}" srcOrd="4" destOrd="0" presId="urn:microsoft.com/office/officeart/2005/8/layout/lProcess2"/>
    <dgm:cxn modelId="{E221E351-FE77-4FB8-B128-3066A420E7CE}" type="presParOf" srcId="{8133FC02-5AA2-4536-986C-54C7877D0556}" destId="{895B6CA1-FDAF-4C49-A654-784C996E55FE}" srcOrd="5" destOrd="0" presId="urn:microsoft.com/office/officeart/2005/8/layout/lProcess2"/>
    <dgm:cxn modelId="{E4E6848D-F491-45C4-A5C1-26FF64B49F73}" type="presParOf" srcId="{8133FC02-5AA2-4536-986C-54C7877D0556}" destId="{71FDA878-6F83-4315-BCEB-3EA4637C0498}" srcOrd="6" destOrd="0" presId="urn:microsoft.com/office/officeart/2005/8/layout/lProcess2"/>
    <dgm:cxn modelId="{926647F3-6078-4007-BC59-819233FF92ED}" type="presParOf" srcId="{29FD05FE-8FA5-4E64-B856-E9A0C3AAD52C}" destId="{77FFAA4D-98F7-45B4-A697-898FA5E25BB2}" srcOrd="1" destOrd="0" presId="urn:microsoft.com/office/officeart/2005/8/layout/lProcess2"/>
    <dgm:cxn modelId="{706308AB-0847-4BE8-A1AF-1BD53F537014}" type="presParOf" srcId="{29FD05FE-8FA5-4E64-B856-E9A0C3AAD52C}" destId="{A89AA9D1-FDCD-4920-BA20-6E397148BDA2}" srcOrd="2" destOrd="0" presId="urn:microsoft.com/office/officeart/2005/8/layout/lProcess2"/>
    <dgm:cxn modelId="{BA9DAB76-7B3C-491E-910F-A3B77A230EEC}" type="presParOf" srcId="{A89AA9D1-FDCD-4920-BA20-6E397148BDA2}" destId="{771174EF-F58B-499B-BD4D-2FCE5EA32024}" srcOrd="0" destOrd="0" presId="urn:microsoft.com/office/officeart/2005/8/layout/lProcess2"/>
    <dgm:cxn modelId="{330B0D44-33A5-4302-BEF6-759FDBD1C400}" type="presParOf" srcId="{A89AA9D1-FDCD-4920-BA20-6E397148BDA2}" destId="{0EEF8C9E-F8AA-443C-9E81-91FCB044D1A8}" srcOrd="1" destOrd="0" presId="urn:microsoft.com/office/officeart/2005/8/layout/lProcess2"/>
    <dgm:cxn modelId="{BED3F2FA-641C-403D-9110-0AEA44391530}" type="presParOf" srcId="{A89AA9D1-FDCD-4920-BA20-6E397148BDA2}" destId="{2A53DB9D-32A9-4A93-8FDF-2B4194513FD1}" srcOrd="2" destOrd="0" presId="urn:microsoft.com/office/officeart/2005/8/layout/lProcess2"/>
    <dgm:cxn modelId="{86A9BA3D-2898-4543-99F3-56A8003BD6D7}" type="presParOf" srcId="{2A53DB9D-32A9-4A93-8FDF-2B4194513FD1}" destId="{C9F9413F-81E9-49DC-AA8D-452B1FF98B0C}" srcOrd="0" destOrd="0" presId="urn:microsoft.com/office/officeart/2005/8/layout/lProcess2"/>
    <dgm:cxn modelId="{FDE77307-6109-438A-ADB1-081294AD4C20}" type="presParOf" srcId="{C9F9413F-81E9-49DC-AA8D-452B1FF98B0C}" destId="{06037046-9345-48C0-922F-715D8FE115EA}" srcOrd="0" destOrd="0" presId="urn:microsoft.com/office/officeart/2005/8/layout/lProcess2"/>
    <dgm:cxn modelId="{6975E805-4A2B-4200-BD96-7063C9BE8187}" type="presParOf" srcId="{C9F9413F-81E9-49DC-AA8D-452B1FF98B0C}" destId="{9C36D3A9-2DD7-4EEB-91F4-A2D0CE139558}" srcOrd="1" destOrd="0" presId="urn:microsoft.com/office/officeart/2005/8/layout/lProcess2"/>
    <dgm:cxn modelId="{37DA2191-BA68-4AFA-B7FF-E7DBBA6D05AB}" type="presParOf" srcId="{C9F9413F-81E9-49DC-AA8D-452B1FF98B0C}" destId="{69810872-CFBF-42DA-B133-FF8A89F4251B}" srcOrd="2" destOrd="0" presId="urn:microsoft.com/office/officeart/2005/8/layout/lProcess2"/>
    <dgm:cxn modelId="{FC4A6FA3-A206-4134-B2F1-C06AC56C4DF5}" type="presParOf" srcId="{C9F9413F-81E9-49DC-AA8D-452B1FF98B0C}" destId="{12ED8E58-DBA2-4EDE-B397-3D671FA17B40}" srcOrd="3" destOrd="0" presId="urn:microsoft.com/office/officeart/2005/8/layout/lProcess2"/>
    <dgm:cxn modelId="{6ADEF3AB-BB5B-4B4C-9681-A50C9310FEF3}" type="presParOf" srcId="{C9F9413F-81E9-49DC-AA8D-452B1FF98B0C}" destId="{E790E894-D427-4222-8A49-55CAD4358524}" srcOrd="4" destOrd="0" presId="urn:microsoft.com/office/officeart/2005/8/layout/lProcess2"/>
    <dgm:cxn modelId="{40F23C64-A53F-4AA4-A2C5-5D9C982EDFB6}" type="presParOf" srcId="{29FD05FE-8FA5-4E64-B856-E9A0C3AAD52C}" destId="{630F6E59-71E0-490D-ADE6-7AEEB2023915}" srcOrd="3" destOrd="0" presId="urn:microsoft.com/office/officeart/2005/8/layout/lProcess2"/>
    <dgm:cxn modelId="{08F864D1-9CD5-46F1-8254-9956ED2C6975}" type="presParOf" srcId="{29FD05FE-8FA5-4E64-B856-E9A0C3AAD52C}" destId="{83EF2E2F-C612-437B-B1FA-B23C2DB0562F}" srcOrd="4" destOrd="0" presId="urn:microsoft.com/office/officeart/2005/8/layout/lProcess2"/>
    <dgm:cxn modelId="{3E4C8790-2A39-46F4-BE8A-B55C7A822DE4}" type="presParOf" srcId="{83EF2E2F-C612-437B-B1FA-B23C2DB0562F}" destId="{EADC7097-D970-4547-8F6C-E8A9250D3852}" srcOrd="0" destOrd="0" presId="urn:microsoft.com/office/officeart/2005/8/layout/lProcess2"/>
    <dgm:cxn modelId="{6F5F0C45-27DB-4597-A801-13F581972EF3}" type="presParOf" srcId="{83EF2E2F-C612-437B-B1FA-B23C2DB0562F}" destId="{3980F742-A81E-4CD0-B10F-AF48ECA8A513}" srcOrd="1" destOrd="0" presId="urn:microsoft.com/office/officeart/2005/8/layout/lProcess2"/>
    <dgm:cxn modelId="{ED8B1AFD-47F4-446E-9E60-048E8E1BCC98}" type="presParOf" srcId="{83EF2E2F-C612-437B-B1FA-B23C2DB0562F}" destId="{823531F3-C6FB-4F43-BF8B-AE3DA339EF69}" srcOrd="2" destOrd="0" presId="urn:microsoft.com/office/officeart/2005/8/layout/lProcess2"/>
    <dgm:cxn modelId="{609AE8D5-AFA2-44BA-A5BD-045209A4599E}" type="presParOf" srcId="{823531F3-C6FB-4F43-BF8B-AE3DA339EF69}" destId="{0DD89021-52E2-4DBD-97BD-A259B49E0DB1}" srcOrd="0" destOrd="0" presId="urn:microsoft.com/office/officeart/2005/8/layout/lProcess2"/>
    <dgm:cxn modelId="{144128E6-F944-4557-BE3C-D94249061298}" type="presParOf" srcId="{0DD89021-52E2-4DBD-97BD-A259B49E0DB1}" destId="{80C522BB-9DFD-402B-95BE-0626EF9D1338}" srcOrd="0" destOrd="0" presId="urn:microsoft.com/office/officeart/2005/8/layout/lProcess2"/>
    <dgm:cxn modelId="{B52835B4-C1CE-4EA8-9E7E-4760E86E4E95}" type="presParOf" srcId="{0DD89021-52E2-4DBD-97BD-A259B49E0DB1}" destId="{2569A9DC-2098-449B-8B1F-E12B9453F211}" srcOrd="1" destOrd="0" presId="urn:microsoft.com/office/officeart/2005/8/layout/lProcess2"/>
    <dgm:cxn modelId="{5F5B42DE-6E1D-4981-BB03-EFBA40157632}" type="presParOf" srcId="{0DD89021-52E2-4DBD-97BD-A259B49E0DB1}" destId="{817EE5AF-0684-41D7-B31A-A590F6DB87CC}" srcOrd="2" destOrd="0" presId="urn:microsoft.com/office/officeart/2005/8/layout/lProcess2"/>
    <dgm:cxn modelId="{41AF91BE-98B5-437A-B5F6-F32A1A6BC4C8}" type="presParOf" srcId="{0DD89021-52E2-4DBD-97BD-A259B49E0DB1}" destId="{483A3E38-8AC7-4A3B-A67C-97B8DED1CB0A}" srcOrd="3" destOrd="0" presId="urn:microsoft.com/office/officeart/2005/8/layout/lProcess2"/>
    <dgm:cxn modelId="{B8CCE8A4-9D48-4754-AC0D-9DEF85418F51}" type="presParOf" srcId="{0DD89021-52E2-4DBD-97BD-A259B49E0DB1}" destId="{C7AC85C9-3C79-4933-A3F6-6137E63FBBC4}" srcOrd="4" destOrd="0" presId="urn:microsoft.com/office/officeart/2005/8/layout/lProcess2"/>
    <dgm:cxn modelId="{5BBB4D42-37EE-4EA0-B67E-8582F0363308}" type="presParOf" srcId="{0DD89021-52E2-4DBD-97BD-A259B49E0DB1}" destId="{F765E1DB-4D42-4288-BF3C-9C977B7B8F9F}" srcOrd="5" destOrd="0" presId="urn:microsoft.com/office/officeart/2005/8/layout/lProcess2"/>
    <dgm:cxn modelId="{D6C38289-8618-4DC9-8F8E-553BF839F898}" type="presParOf" srcId="{0DD89021-52E2-4DBD-97BD-A259B49E0DB1}" destId="{844E61B8-6E99-48F6-9468-1786945ACC30}" srcOrd="6" destOrd="0" presId="urn:microsoft.com/office/officeart/2005/8/layout/lProcess2"/>
    <dgm:cxn modelId="{5691CBC3-9299-4D61-9F44-1589D6439709}" type="presParOf" srcId="{0DD89021-52E2-4DBD-97BD-A259B49E0DB1}" destId="{299BC048-2E1E-465A-ABA7-B191D6606DA5}" srcOrd="7" destOrd="0" presId="urn:microsoft.com/office/officeart/2005/8/layout/lProcess2"/>
    <dgm:cxn modelId="{D251C758-43F7-48A2-9C84-0C152975AB50}" type="presParOf" srcId="{0DD89021-52E2-4DBD-97BD-A259B49E0DB1}" destId="{47EF3188-2FFB-4E6C-8784-48FBF5858052}" srcOrd="8" destOrd="0" presId="urn:microsoft.com/office/officeart/2005/8/layout/lProcess2"/>
    <dgm:cxn modelId="{F13A8FB8-04AB-4D17-B0B8-CDE2B5AD5AE3}" type="presParOf" srcId="{0DD89021-52E2-4DBD-97BD-A259B49E0DB1}" destId="{A0C47084-9CA5-4A4B-B04B-B532DE182C2E}" srcOrd="9" destOrd="0" presId="urn:microsoft.com/office/officeart/2005/8/layout/lProcess2"/>
    <dgm:cxn modelId="{61EFDB09-9F95-4AF9-9FF8-6C9F54CA0841}" type="presParOf" srcId="{0DD89021-52E2-4DBD-97BD-A259B49E0DB1}" destId="{F82EBFEE-0E8F-41A5-B225-6F479F9B70A7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C1F38-6958-4034-AFBB-5BEBFBA4E85E}">
      <dsp:nvSpPr>
        <dsp:cNvPr id="0" name=""/>
        <dsp:cNvSpPr/>
      </dsp:nvSpPr>
      <dsp:spPr>
        <a:xfrm>
          <a:off x="1283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u="sng" kern="1200" dirty="0" smtClean="0"/>
            <a:t>Human Protection</a:t>
          </a:r>
          <a:endParaRPr lang="en-US" sz="3600" u="sng" kern="1200" dirty="0"/>
        </a:p>
      </dsp:txBody>
      <dsp:txXfrm>
        <a:off x="1283" y="0"/>
        <a:ext cx="3337470" cy="1305401"/>
      </dsp:txXfrm>
    </dsp:sp>
    <dsp:sp modelId="{E70F50A6-F94B-4209-BA4E-22169913A04B}">
      <dsp:nvSpPr>
        <dsp:cNvPr id="0" name=""/>
        <dsp:cNvSpPr/>
      </dsp:nvSpPr>
      <dsp:spPr>
        <a:xfrm>
          <a:off x="335030" y="1305507"/>
          <a:ext cx="2669976" cy="633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Full access to basic healthcare</a:t>
          </a:r>
          <a:endParaRPr lang="en-US" sz="1800" kern="1200" dirty="0"/>
        </a:p>
      </dsp:txBody>
      <dsp:txXfrm>
        <a:off x="353596" y="1324073"/>
        <a:ext cx="2632844" cy="596765"/>
      </dsp:txXfrm>
    </dsp:sp>
    <dsp:sp modelId="{751C2544-F4A6-406D-AEA3-5C588B5B9A70}">
      <dsp:nvSpPr>
        <dsp:cNvPr id="0" name=""/>
        <dsp:cNvSpPr/>
      </dsp:nvSpPr>
      <dsp:spPr>
        <a:xfrm>
          <a:off x="335030" y="2036927"/>
          <a:ext cx="2669976" cy="633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Housing Allowances</a:t>
          </a:r>
          <a:endParaRPr lang="en-US" sz="1800" kern="1200" dirty="0"/>
        </a:p>
      </dsp:txBody>
      <dsp:txXfrm>
        <a:off x="353596" y="2055493"/>
        <a:ext cx="2632844" cy="596765"/>
      </dsp:txXfrm>
    </dsp:sp>
    <dsp:sp modelId="{2329582E-A232-47BA-890E-D6CA86B3A75F}">
      <dsp:nvSpPr>
        <dsp:cNvPr id="0" name=""/>
        <dsp:cNvSpPr/>
      </dsp:nvSpPr>
      <dsp:spPr>
        <a:xfrm>
          <a:off x="335030" y="2768347"/>
          <a:ext cx="2669976" cy="633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Freedom to Move </a:t>
          </a:r>
          <a:endParaRPr lang="en-US" sz="1800" kern="1200" dirty="0"/>
        </a:p>
      </dsp:txBody>
      <dsp:txXfrm>
        <a:off x="353596" y="2786913"/>
        <a:ext cx="2632844" cy="596765"/>
      </dsp:txXfrm>
    </dsp:sp>
    <dsp:sp modelId="{71FDA878-6F83-4315-BCEB-3EA4637C0498}">
      <dsp:nvSpPr>
        <dsp:cNvPr id="0" name=""/>
        <dsp:cNvSpPr/>
      </dsp:nvSpPr>
      <dsp:spPr>
        <a:xfrm>
          <a:off x="335030" y="3499767"/>
          <a:ext cx="2669976" cy="633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Access to Education</a:t>
          </a:r>
          <a:endParaRPr lang="en-US" sz="1800" kern="1200" dirty="0"/>
        </a:p>
      </dsp:txBody>
      <dsp:txXfrm>
        <a:off x="353596" y="3518333"/>
        <a:ext cx="2632844" cy="596765"/>
      </dsp:txXfrm>
    </dsp:sp>
    <dsp:sp modelId="{771174EF-F58B-499B-BD4D-2FCE5EA32024}">
      <dsp:nvSpPr>
        <dsp:cNvPr id="0" name=""/>
        <dsp:cNvSpPr/>
      </dsp:nvSpPr>
      <dsp:spPr>
        <a:xfrm>
          <a:off x="3589064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u="sng" kern="1200" dirty="0" smtClean="0"/>
            <a:t>GDP</a:t>
          </a:r>
          <a:endParaRPr lang="en-US" sz="3600" u="sng" kern="1200" dirty="0"/>
        </a:p>
      </dsp:txBody>
      <dsp:txXfrm>
        <a:off x="3589064" y="0"/>
        <a:ext cx="3337470" cy="1305401"/>
      </dsp:txXfrm>
    </dsp:sp>
    <dsp:sp modelId="{06037046-9345-48C0-922F-715D8FE115EA}">
      <dsp:nvSpPr>
        <dsp:cNvPr id="0" name=""/>
        <dsp:cNvSpPr/>
      </dsp:nvSpPr>
      <dsp:spPr>
        <a:xfrm>
          <a:off x="3922811" y="1305773"/>
          <a:ext cx="2669976" cy="85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Access to work</a:t>
          </a:r>
          <a:endParaRPr lang="en-US" sz="1800" kern="1200" dirty="0"/>
        </a:p>
      </dsp:txBody>
      <dsp:txXfrm>
        <a:off x="3947849" y="1330811"/>
        <a:ext cx="2619900" cy="804787"/>
      </dsp:txXfrm>
    </dsp:sp>
    <dsp:sp modelId="{69810872-CFBF-42DA-B133-FF8A89F4251B}">
      <dsp:nvSpPr>
        <dsp:cNvPr id="0" name=""/>
        <dsp:cNvSpPr/>
      </dsp:nvSpPr>
      <dsp:spPr>
        <a:xfrm>
          <a:off x="3922811" y="2292154"/>
          <a:ext cx="2669976" cy="85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Startup grants</a:t>
          </a:r>
          <a:endParaRPr lang="en-US" sz="1800" kern="1200" dirty="0"/>
        </a:p>
      </dsp:txBody>
      <dsp:txXfrm>
        <a:off x="3947849" y="2317192"/>
        <a:ext cx="2619900" cy="804787"/>
      </dsp:txXfrm>
    </dsp:sp>
    <dsp:sp modelId="{E790E894-D427-4222-8A49-55CAD4358524}">
      <dsp:nvSpPr>
        <dsp:cNvPr id="0" name=""/>
        <dsp:cNvSpPr/>
      </dsp:nvSpPr>
      <dsp:spPr>
        <a:xfrm>
          <a:off x="3922811" y="3278535"/>
          <a:ext cx="2669976" cy="85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Early working permit</a:t>
          </a:r>
          <a:endParaRPr lang="en-US" sz="1800" kern="1200" dirty="0"/>
        </a:p>
      </dsp:txBody>
      <dsp:txXfrm>
        <a:off x="3947849" y="3303573"/>
        <a:ext cx="2619900" cy="804787"/>
      </dsp:txXfrm>
    </dsp:sp>
    <dsp:sp modelId="{EADC7097-D970-4547-8F6C-E8A9250D3852}">
      <dsp:nvSpPr>
        <dsp:cNvPr id="0" name=""/>
        <dsp:cNvSpPr/>
      </dsp:nvSpPr>
      <dsp:spPr>
        <a:xfrm>
          <a:off x="7176845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u="sng" kern="1200" dirty="0" smtClean="0"/>
            <a:t>Access to Job</a:t>
          </a:r>
          <a:endParaRPr lang="en-US" sz="3600" u="sng" kern="1200" dirty="0"/>
        </a:p>
      </dsp:txBody>
      <dsp:txXfrm>
        <a:off x="7176845" y="0"/>
        <a:ext cx="3337470" cy="1305401"/>
      </dsp:txXfrm>
    </dsp:sp>
    <dsp:sp modelId="{80C522BB-9DFD-402B-95BE-0626EF9D1338}">
      <dsp:nvSpPr>
        <dsp:cNvPr id="0" name=""/>
        <dsp:cNvSpPr/>
      </dsp:nvSpPr>
      <dsp:spPr>
        <a:xfrm>
          <a:off x="7510592" y="1305613"/>
          <a:ext cx="2669976" cy="417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Hiring test</a:t>
          </a:r>
          <a:endParaRPr lang="en-US" sz="1800" kern="1200" dirty="0"/>
        </a:p>
      </dsp:txBody>
      <dsp:txXfrm>
        <a:off x="7522828" y="1317849"/>
        <a:ext cx="2645504" cy="393292"/>
      </dsp:txXfrm>
    </dsp:sp>
    <dsp:sp modelId="{817EE5AF-0684-41D7-B31A-A590F6DB87CC}">
      <dsp:nvSpPr>
        <dsp:cNvPr id="0" name=""/>
        <dsp:cNvSpPr/>
      </dsp:nvSpPr>
      <dsp:spPr>
        <a:xfrm>
          <a:off x="7510592" y="1787649"/>
          <a:ext cx="2669976" cy="417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Vocational Training</a:t>
          </a:r>
          <a:endParaRPr lang="en-US" sz="1800" kern="1200" dirty="0"/>
        </a:p>
      </dsp:txBody>
      <dsp:txXfrm>
        <a:off x="7522828" y="1799885"/>
        <a:ext cx="2645504" cy="393292"/>
      </dsp:txXfrm>
    </dsp:sp>
    <dsp:sp modelId="{C7AC85C9-3C79-4933-A3F6-6137E63FBBC4}">
      <dsp:nvSpPr>
        <dsp:cNvPr id="0" name=""/>
        <dsp:cNvSpPr/>
      </dsp:nvSpPr>
      <dsp:spPr>
        <a:xfrm>
          <a:off x="7510592" y="2269685"/>
          <a:ext cx="2669976" cy="417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Wage subsity policy</a:t>
          </a:r>
          <a:endParaRPr lang="en-US" sz="1800" kern="1200" dirty="0"/>
        </a:p>
      </dsp:txBody>
      <dsp:txXfrm>
        <a:off x="7522828" y="2281921"/>
        <a:ext cx="2645504" cy="393292"/>
      </dsp:txXfrm>
    </dsp:sp>
    <dsp:sp modelId="{844E61B8-6E99-48F6-9468-1786945ACC30}">
      <dsp:nvSpPr>
        <dsp:cNvPr id="0" name=""/>
        <dsp:cNvSpPr/>
      </dsp:nvSpPr>
      <dsp:spPr>
        <a:xfrm>
          <a:off x="7510592" y="2751721"/>
          <a:ext cx="2669976" cy="417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Language Training</a:t>
          </a:r>
          <a:endParaRPr lang="en-US" sz="1800" kern="1200" dirty="0"/>
        </a:p>
      </dsp:txBody>
      <dsp:txXfrm>
        <a:off x="7522828" y="2763957"/>
        <a:ext cx="2645504" cy="393292"/>
      </dsp:txXfrm>
    </dsp:sp>
    <dsp:sp modelId="{47EF3188-2FFB-4E6C-8784-48FBF5858052}">
      <dsp:nvSpPr>
        <dsp:cNvPr id="0" name=""/>
        <dsp:cNvSpPr/>
      </dsp:nvSpPr>
      <dsp:spPr>
        <a:xfrm>
          <a:off x="7510592" y="3233758"/>
          <a:ext cx="2669976" cy="417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7522828" y="3245994"/>
        <a:ext cx="2645504" cy="393292"/>
      </dsp:txXfrm>
    </dsp:sp>
    <dsp:sp modelId="{F82EBFEE-0E8F-41A5-B225-6F479F9B70A7}">
      <dsp:nvSpPr>
        <dsp:cNvPr id="0" name=""/>
        <dsp:cNvSpPr/>
      </dsp:nvSpPr>
      <dsp:spPr>
        <a:xfrm>
          <a:off x="7510592" y="3715794"/>
          <a:ext cx="2669976" cy="417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7522828" y="3728030"/>
        <a:ext cx="2645504" cy="393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4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5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5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3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6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9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9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2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6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FDC1D-E0DA-47AE-A73D-8093D0F21BF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5A570-4616-4C6A-B563-AED792D2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6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Policy Recommendations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599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251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Impacts</a:t>
            </a:r>
            <a:endParaRPr lang="en-US" b="1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346" y="2010290"/>
            <a:ext cx="6891563" cy="430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9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Impacts</a:t>
            </a: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706" y="1991238"/>
            <a:ext cx="6182588" cy="4020111"/>
          </a:xfrm>
        </p:spPr>
      </p:pic>
    </p:spTree>
    <p:extLst>
      <p:ext uri="{BB962C8B-B14F-4D97-AF65-F5344CB8AC3E}">
        <p14:creationId xmlns:p14="http://schemas.microsoft.com/office/powerpoint/2010/main" val="35133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Impacts</a:t>
            </a: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43" y="2019817"/>
            <a:ext cx="6373114" cy="3962953"/>
          </a:xfrm>
        </p:spPr>
      </p:pic>
    </p:spTree>
    <p:extLst>
      <p:ext uri="{BB962C8B-B14F-4D97-AF65-F5344CB8AC3E}">
        <p14:creationId xmlns:p14="http://schemas.microsoft.com/office/powerpoint/2010/main" val="241177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Impacts</a:t>
            </a:r>
            <a:endParaRPr lang="en-US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074" y="2000765"/>
            <a:ext cx="6277851" cy="4001058"/>
          </a:xfrm>
        </p:spPr>
      </p:pic>
    </p:spTree>
    <p:extLst>
      <p:ext uri="{BB962C8B-B14F-4D97-AF65-F5344CB8AC3E}">
        <p14:creationId xmlns:p14="http://schemas.microsoft.com/office/powerpoint/2010/main" val="407492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680" y="1442760"/>
            <a:ext cx="6831176" cy="4507279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424237"/>
            <a:ext cx="9526" cy="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1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46</Words>
  <Application>Microsoft Office PowerPoint</Application>
  <PresentationFormat>와이드스크린</PresentationFormat>
  <Paragraphs>19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Policy Recommendations</vt:lpstr>
      <vt:lpstr>Policy Impacts</vt:lpstr>
      <vt:lpstr>Policy Impacts</vt:lpstr>
      <vt:lpstr>Policy Impacts</vt:lpstr>
      <vt:lpstr>Policy Impacts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사용자</cp:lastModifiedBy>
  <cp:revision>5</cp:revision>
  <dcterms:created xsi:type="dcterms:W3CDTF">2019-02-23T08:03:37Z</dcterms:created>
  <dcterms:modified xsi:type="dcterms:W3CDTF">2019-04-03T05:26:49Z</dcterms:modified>
</cp:coreProperties>
</file>